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5"/>
  </p:notesMasterIdLst>
  <p:sldIdLst>
    <p:sldId id="256" r:id="rId2"/>
    <p:sldId id="257" r:id="rId3"/>
    <p:sldId id="266" r:id="rId4"/>
    <p:sldId id="261" r:id="rId5"/>
    <p:sldId id="268" r:id="rId6"/>
    <p:sldId id="258" r:id="rId7"/>
    <p:sldId id="259" r:id="rId8"/>
    <p:sldId id="260" r:id="rId9"/>
    <p:sldId id="269" r:id="rId10"/>
    <p:sldId id="270" r:id="rId11"/>
    <p:sldId id="262" r:id="rId12"/>
    <p:sldId id="263" r:id="rId13"/>
    <p:sldId id="264"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9" autoAdjust="0"/>
    <p:restoredTop sz="86331" autoAdjust="0"/>
  </p:normalViewPr>
  <p:slideViewPr>
    <p:cSldViewPr>
      <p:cViewPr>
        <p:scale>
          <a:sx n="70" d="100"/>
          <a:sy n="70" d="100"/>
        </p:scale>
        <p:origin x="-78" y="-72"/>
      </p:cViewPr>
      <p:guideLst>
        <p:guide orient="horz" pos="2160"/>
        <p:guide pos="2880"/>
      </p:guideLst>
    </p:cSldViewPr>
  </p:slideViewPr>
  <p:outlineViewPr>
    <p:cViewPr>
      <p:scale>
        <a:sx n="33" d="100"/>
        <a:sy n="33" d="100"/>
      </p:scale>
      <p:origin x="42" y="279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EB6F1-4CD8-4A7F-8FEF-65BA9CEEE8F4}" type="datetimeFigureOut">
              <a:rPr lang="ru-RU" smtClean="0"/>
              <a:pPr/>
              <a:t>12.03.2018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2D0E83-8BB3-4D93-96C2-29209FC9A5D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C2D0E83-8BB3-4D93-96C2-29209FC9A5D9}" type="slidenum">
              <a:rPr lang="ru-RU" smtClean="0"/>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C2D0E83-8BB3-4D93-96C2-29209FC9A5D9}" type="slidenum">
              <a:rPr lang="ru-RU" smtClean="0"/>
              <a:pPr/>
              <a:t>11</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C2D0E83-8BB3-4D93-96C2-29209FC9A5D9}"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12.03.2018</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12.03.2018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12.03.2018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12.03.2018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12.03.2018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latin typeface="Times New Roman" pitchFamily="18" charset="0"/>
                <a:cs typeface="Times New Roman" pitchFamily="18" charset="0"/>
              </a:rPr>
              <a:t>115 причин, по которым я горжусь своим селом Приветное</a:t>
            </a:r>
            <a:endParaRPr lang="ru-RU" b="1"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fontScale="92500" lnSpcReduction="10000"/>
          </a:bodyPr>
          <a:lstStyle/>
          <a:p>
            <a:r>
              <a:rPr lang="ru-RU" sz="2800" dirty="0" smtClean="0">
                <a:solidFill>
                  <a:schemeClr val="tx1"/>
                </a:solidFill>
                <a:latin typeface="Times New Roman" pitchFamily="18" charset="0"/>
                <a:cs typeface="Times New Roman" pitchFamily="18" charset="0"/>
              </a:rPr>
              <a:t>Подготовили: </a:t>
            </a:r>
            <a:r>
              <a:rPr lang="ru-RU" sz="2800" dirty="0" smtClean="0">
                <a:solidFill>
                  <a:schemeClr val="tx1"/>
                </a:solidFill>
                <a:latin typeface="Times New Roman" pitchFamily="18" charset="0"/>
                <a:cs typeface="Times New Roman" pitchFamily="18" charset="0"/>
              </a:rPr>
              <a:t>педагог- организатор МОУ </a:t>
            </a:r>
            <a:endParaRPr lang="en-US" sz="2800" dirty="0" smtClean="0">
              <a:solidFill>
                <a:schemeClr val="tx1"/>
              </a:solidFill>
              <a:latin typeface="Times New Roman" pitchFamily="18" charset="0"/>
              <a:cs typeface="Times New Roman" pitchFamily="18" charset="0"/>
            </a:endParaRPr>
          </a:p>
          <a:p>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Приветненская</a:t>
            </a:r>
            <a:r>
              <a:rPr lang="ru-RU" sz="2800" dirty="0" smtClean="0">
                <a:solidFill>
                  <a:schemeClr val="tx1"/>
                </a:solidFill>
                <a:latin typeface="Times New Roman" pitchFamily="18" charset="0"/>
                <a:cs typeface="Times New Roman" pitchFamily="18" charset="0"/>
              </a:rPr>
              <a:t> школа» города </a:t>
            </a:r>
            <a:r>
              <a:rPr lang="ru-RU" sz="2800" dirty="0" smtClean="0">
                <a:solidFill>
                  <a:schemeClr val="tx1"/>
                </a:solidFill>
                <a:latin typeface="Times New Roman" pitchFamily="18" charset="0"/>
                <a:cs typeface="Times New Roman" pitchFamily="18" charset="0"/>
              </a:rPr>
              <a:t>Алушты</a:t>
            </a:r>
          </a:p>
          <a:p>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Голубева</a:t>
            </a:r>
            <a:r>
              <a:rPr lang="ru-RU" sz="2800" dirty="0" smtClean="0">
                <a:solidFill>
                  <a:schemeClr val="tx1"/>
                </a:solidFill>
                <a:latin typeface="Times New Roman" pitchFamily="18" charset="0"/>
                <a:cs typeface="Times New Roman" pitchFamily="18" charset="0"/>
              </a:rPr>
              <a:t>  В.В</a:t>
            </a:r>
            <a:r>
              <a:rPr lang="ru-RU" smtClean="0">
                <a:solidFill>
                  <a:schemeClr val="tx1"/>
                </a:solidFill>
                <a:latin typeface="Times New Roman" pitchFamily="18" charset="0"/>
                <a:cs typeface="Times New Roman" pitchFamily="18" charset="0"/>
              </a:rPr>
              <a:t>, </a:t>
            </a:r>
            <a:endParaRPr lang="ru-RU" smtClean="0">
              <a:solidFill>
                <a:schemeClr val="tx1"/>
              </a:solidFill>
              <a:latin typeface="Times New Roman" pitchFamily="18" charset="0"/>
              <a:cs typeface="Times New Roman" pitchFamily="18" charset="0"/>
            </a:endParaRPr>
          </a:p>
          <a:p>
            <a:r>
              <a:rPr lang="ru-RU" smtClean="0">
                <a:solidFill>
                  <a:schemeClr val="tx1"/>
                </a:solidFill>
                <a:latin typeface="Times New Roman" pitchFamily="18" charset="0"/>
                <a:cs typeface="Times New Roman" pitchFamily="18" charset="0"/>
              </a:rPr>
              <a:t>обучающаяся </a:t>
            </a:r>
            <a:r>
              <a:rPr lang="ru-RU" dirty="0" smtClean="0">
                <a:solidFill>
                  <a:schemeClr val="tx1"/>
                </a:solidFill>
                <a:latin typeface="Times New Roman" pitchFamily="18" charset="0"/>
                <a:cs typeface="Times New Roman" pitchFamily="18" charset="0"/>
              </a:rPr>
              <a:t>1</a:t>
            </a:r>
            <a:r>
              <a:rPr lang="en-US" dirty="0" smtClean="0">
                <a:solidFill>
                  <a:schemeClr val="tx1"/>
                </a:solidFill>
                <a:latin typeface="Times New Roman" pitchFamily="18" charset="0"/>
                <a:cs typeface="Times New Roman" pitchFamily="18" charset="0"/>
              </a:rPr>
              <a:t>1</a:t>
            </a:r>
            <a:r>
              <a:rPr lang="ru-RU"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класса </a:t>
            </a:r>
            <a:r>
              <a:rPr lang="ru-RU" dirty="0" err="1" smtClean="0">
                <a:solidFill>
                  <a:schemeClr val="tx1"/>
                </a:solidFill>
                <a:latin typeface="Times New Roman" pitchFamily="18" charset="0"/>
                <a:cs typeface="Times New Roman" pitchFamily="18" charset="0"/>
              </a:rPr>
              <a:t>Куртумерова</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Замира</a:t>
            </a:r>
            <a:endParaRPr lang="ru-RU" dirty="0" smtClean="0">
              <a:solidFill>
                <a:schemeClr val="tx1"/>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Абдуль</a:t>
            </a:r>
            <a:r>
              <a:rPr lang="ru-RU" dirty="0" smtClean="0"/>
              <a:t> </a:t>
            </a:r>
            <a:r>
              <a:rPr lang="ru-RU" dirty="0" err="1" smtClean="0"/>
              <a:t>Тейфук</a:t>
            </a:r>
            <a:r>
              <a:rPr lang="ru-RU" dirty="0" smtClean="0"/>
              <a:t> – Герой Советского Союза </a:t>
            </a:r>
            <a:endParaRPr lang="ru-RU" dirty="0"/>
          </a:p>
        </p:txBody>
      </p:sp>
      <p:pic>
        <p:nvPicPr>
          <p:cNvPr id="7" name="Содержимое 6" descr="DSCF0193.JPG"/>
          <p:cNvPicPr>
            <a:picLocks noGrp="1" noChangeAspect="1"/>
          </p:cNvPicPr>
          <p:nvPr>
            <p:ph sz="half" idx="1"/>
          </p:nvPr>
        </p:nvPicPr>
        <p:blipFill>
          <a:blip r:embed="rId2" cstate="print"/>
          <a:stretch>
            <a:fillRect/>
          </a:stretch>
        </p:blipFill>
        <p:spPr>
          <a:xfrm>
            <a:off x="941976" y="1920875"/>
            <a:ext cx="3069048" cy="4433888"/>
          </a:xfrm>
        </p:spPr>
      </p:pic>
      <p:pic>
        <p:nvPicPr>
          <p:cNvPr id="8" name="Содержимое 7" descr="DSCF0192.JPG"/>
          <p:cNvPicPr>
            <a:picLocks noGrp="1" noChangeAspect="1"/>
          </p:cNvPicPr>
          <p:nvPr>
            <p:ph sz="half" idx="2"/>
          </p:nvPr>
        </p:nvPicPr>
        <p:blipFill>
          <a:blip r:embed="rId3" cstate="print"/>
          <a:stretch>
            <a:fillRect/>
          </a:stretch>
        </p:blipFill>
        <p:spPr>
          <a:xfrm>
            <a:off x="4762856" y="1920875"/>
            <a:ext cx="3809288" cy="443388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Содержимое 4" descr="7 .JPG"/>
          <p:cNvPicPr>
            <a:picLocks noGrp="1" noChangeAspect="1"/>
          </p:cNvPicPr>
          <p:nvPr>
            <p:ph sz="half" idx="1"/>
          </p:nvPr>
        </p:nvPicPr>
        <p:blipFill>
          <a:blip r:embed="rId3" cstate="print"/>
          <a:stretch>
            <a:fillRect/>
          </a:stretch>
        </p:blipFill>
        <p:spPr>
          <a:xfrm>
            <a:off x="251521" y="1600200"/>
            <a:ext cx="3733634" cy="5069160"/>
          </a:xfrm>
        </p:spPr>
      </p:pic>
      <p:sp>
        <p:nvSpPr>
          <p:cNvPr id="4" name="Содержимое 3"/>
          <p:cNvSpPr>
            <a:spLocks noGrp="1"/>
          </p:cNvSpPr>
          <p:nvPr>
            <p:ph sz="half" idx="2"/>
          </p:nvPr>
        </p:nvSpPr>
        <p:spPr>
          <a:xfrm>
            <a:off x="4067944" y="1600200"/>
            <a:ext cx="4618856" cy="5069160"/>
          </a:xfrm>
        </p:spPr>
        <p:txBody>
          <a:bodyPr/>
          <a:lstStyle/>
          <a:p>
            <a:r>
              <a:rPr lang="ru-RU" dirty="0" err="1" smtClean="0">
                <a:latin typeface="Times New Roman" pitchFamily="18" charset="0"/>
                <a:cs typeface="Times New Roman" pitchFamily="18" charset="0"/>
              </a:rPr>
              <a:t>Ляховецкий</a:t>
            </a:r>
            <a:r>
              <a:rPr lang="ru-RU" dirty="0" smtClean="0">
                <a:latin typeface="Times New Roman" pitchFamily="18" charset="0"/>
                <a:cs typeface="Times New Roman" pitchFamily="18" charset="0"/>
              </a:rPr>
              <a:t> Г.В.- участник освобождения села Приветное в 1944 году в составе 383-й стрелковой дивизии .</a:t>
            </a:r>
          </a:p>
          <a:p>
            <a:r>
              <a:rPr lang="ru-RU" dirty="0" smtClean="0">
                <a:latin typeface="Times New Roman" pitchFamily="18" charset="0"/>
                <a:cs typeface="Times New Roman" pitchFamily="18" charset="0"/>
              </a:rPr>
              <a:t>Участник боев за мыс Херсонес, Севастополь</a:t>
            </a:r>
            <a:r>
              <a:rPr lang="ru-RU" dirty="0" smtClean="0"/>
              <a:t>.</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6" y="274638"/>
            <a:ext cx="4330824" cy="6106690"/>
          </a:xfrm>
        </p:spPr>
        <p:txBody>
          <a:bodyPr>
            <a:normAutofit fontScale="90000"/>
          </a:bodyPr>
          <a:lstStyle/>
          <a:p>
            <a:r>
              <a:rPr lang="ru-RU" dirty="0" smtClean="0"/>
              <a:t>Не забыть нам этой даты,</a:t>
            </a:r>
            <a:br>
              <a:rPr lang="ru-RU" dirty="0" smtClean="0"/>
            </a:br>
            <a:r>
              <a:rPr lang="ru-RU" dirty="0" smtClean="0"/>
              <a:t>Что покончила с войной! </a:t>
            </a:r>
            <a:br>
              <a:rPr lang="ru-RU" dirty="0" smtClean="0"/>
            </a:br>
            <a:r>
              <a:rPr lang="ru-RU" dirty="0" smtClean="0"/>
              <a:t>Победителю-солдату сотни раз поклон земной!</a:t>
            </a:r>
            <a:endParaRPr lang="ru-RU" dirty="0"/>
          </a:p>
        </p:txBody>
      </p:sp>
      <p:pic>
        <p:nvPicPr>
          <p:cNvPr id="5" name="Содержимое 4" descr="8 .JPG"/>
          <p:cNvPicPr>
            <a:picLocks noGrp="1" noChangeAspect="1"/>
          </p:cNvPicPr>
          <p:nvPr>
            <p:ph sz="half" idx="1"/>
          </p:nvPr>
        </p:nvPicPr>
        <p:blipFill>
          <a:blip r:embed="rId2" cstate="print"/>
          <a:stretch>
            <a:fillRect/>
          </a:stretch>
        </p:blipFill>
        <p:spPr>
          <a:xfrm>
            <a:off x="251520" y="260648"/>
            <a:ext cx="3744416" cy="3096344"/>
          </a:xfrm>
        </p:spPr>
      </p:pic>
      <p:pic>
        <p:nvPicPr>
          <p:cNvPr id="6" name="Содержимое 5" descr="8 -2.JPG"/>
          <p:cNvPicPr>
            <a:picLocks noGrp="1" noChangeAspect="1"/>
          </p:cNvPicPr>
          <p:nvPr>
            <p:ph sz="half" idx="2"/>
          </p:nvPr>
        </p:nvPicPr>
        <p:blipFill>
          <a:blip r:embed="rId3" cstate="print"/>
          <a:stretch>
            <a:fillRect/>
          </a:stretch>
        </p:blipFill>
        <p:spPr>
          <a:xfrm>
            <a:off x="251520" y="3501008"/>
            <a:ext cx="3816424" cy="288032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620688"/>
            <a:ext cx="4114800" cy="5544616"/>
          </a:xfrm>
        </p:spPr>
        <p:txBody>
          <a:bodyPr>
            <a:noAutofit/>
          </a:bodyPr>
          <a:lstStyle/>
          <a:p>
            <a:r>
              <a:rPr lang="ru-RU" sz="3600" dirty="0" smtClean="0"/>
              <a:t>Благодарим солдаты вас,</a:t>
            </a:r>
            <a:br>
              <a:rPr lang="ru-RU" sz="3600" dirty="0" smtClean="0"/>
            </a:br>
            <a:r>
              <a:rPr lang="ru-RU" sz="3600" dirty="0" smtClean="0"/>
              <a:t>За жизнь, за детство и весну,</a:t>
            </a:r>
            <a:br>
              <a:rPr lang="ru-RU" sz="3600" dirty="0" smtClean="0"/>
            </a:br>
            <a:r>
              <a:rPr lang="ru-RU" sz="3600" dirty="0" smtClean="0"/>
              <a:t>За тишину, за мирный дом,</a:t>
            </a:r>
            <a:br>
              <a:rPr lang="ru-RU" sz="3600" dirty="0" smtClean="0"/>
            </a:br>
            <a:r>
              <a:rPr lang="ru-RU" sz="3600" dirty="0" smtClean="0"/>
              <a:t>За </a:t>
            </a:r>
            <a:r>
              <a:rPr lang="ru-RU" sz="3600" dirty="0" err="1" smtClean="0"/>
              <a:t>мир,в</a:t>
            </a:r>
            <a:r>
              <a:rPr lang="ru-RU" sz="3600" dirty="0" smtClean="0"/>
              <a:t> котором мы живем! </a:t>
            </a:r>
            <a:br>
              <a:rPr lang="ru-RU" sz="3600" dirty="0" smtClean="0"/>
            </a:br>
            <a:r>
              <a:rPr lang="ru-RU" sz="3600" dirty="0" smtClean="0"/>
              <a:t>Я горжусь героической  историей своего села!</a:t>
            </a:r>
            <a:endParaRPr lang="ru-RU" sz="3600" dirty="0"/>
          </a:p>
        </p:txBody>
      </p:sp>
      <p:pic>
        <p:nvPicPr>
          <p:cNvPr id="5" name="Содержимое 4" descr="9  .JPG"/>
          <p:cNvPicPr>
            <a:picLocks noGrp="1" noChangeAspect="1"/>
          </p:cNvPicPr>
          <p:nvPr>
            <p:ph sz="half" idx="1"/>
          </p:nvPr>
        </p:nvPicPr>
        <p:blipFill>
          <a:blip r:embed="rId3" cstate="print"/>
          <a:stretch>
            <a:fillRect/>
          </a:stretch>
        </p:blipFill>
        <p:spPr>
          <a:xfrm>
            <a:off x="251520" y="404664"/>
            <a:ext cx="4038600" cy="2808312"/>
          </a:xfrm>
        </p:spPr>
      </p:pic>
      <p:pic>
        <p:nvPicPr>
          <p:cNvPr id="6" name="Содержимое 5" descr="9-2 .JPG"/>
          <p:cNvPicPr>
            <a:picLocks noGrp="1" noChangeAspect="1"/>
          </p:cNvPicPr>
          <p:nvPr>
            <p:ph sz="half" idx="2"/>
          </p:nvPr>
        </p:nvPicPr>
        <p:blipFill>
          <a:blip r:embed="rId4" cstate="print"/>
          <a:stretch>
            <a:fillRect/>
          </a:stretch>
        </p:blipFill>
        <p:spPr>
          <a:xfrm>
            <a:off x="251520" y="3284984"/>
            <a:ext cx="4038600" cy="298043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208912" cy="4524315"/>
          </a:xfrm>
          <a:prstGeom prst="rect">
            <a:avLst/>
          </a:prstGeom>
        </p:spPr>
        <p:txBody>
          <a:bodyPr wrap="square">
            <a:spAutoFit/>
          </a:bodyPr>
          <a:lstStyle/>
          <a:p>
            <a:pPr algn="just"/>
            <a:r>
              <a:rPr lang="ru-RU" sz="3200" dirty="0" smtClean="0">
                <a:latin typeface="Times New Roman" pitchFamily="18" charset="0"/>
                <a:cs typeface="Times New Roman" pitchFamily="18" charset="0"/>
              </a:rPr>
              <a:t>Каждый человек должен знать свои корни. Мы не должны забывать ветеранов Великой Отечественной войны.  Они с честью выполнили свой долг – защитили свое Отечество. Герои войны достойны уважения и внимания. Ветераны Великой Отечественной войны живут и в нашем селе.</a:t>
            </a:r>
          </a:p>
          <a:p>
            <a:pPr algn="just"/>
            <a:r>
              <a:rPr lang="ru-RU" sz="3200" dirty="0" smtClean="0">
                <a:latin typeface="Times New Roman" pitchFamily="18" charset="0"/>
                <a:cs typeface="Times New Roman" pitchFamily="18" charset="0"/>
              </a:rPr>
              <a:t> Но с каждым годом их становиться всё меньше: годы и раны дают о себе знать.</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5890666"/>
          </a:xfrm>
        </p:spPr>
        <p:txBody>
          <a:bodyPr>
            <a:normAutofit/>
          </a:bodyPr>
          <a:lstStyle/>
          <a:p>
            <a:pPr algn="just"/>
            <a:r>
              <a:rPr lang="ru-RU" sz="3200" dirty="0" smtClean="0">
                <a:latin typeface="Times New Roman" pitchFamily="18" charset="0"/>
                <a:cs typeface="Times New Roman" pitchFamily="18" charset="0"/>
              </a:rPr>
              <a:t>Николай Иванович, житель с. Приветное, единственный оставшийся в живых участник боевых действий. Воевал под  Старой Руссой, участвовал  во взятии </a:t>
            </a:r>
            <a:r>
              <a:rPr lang="ru-RU" sz="3200" dirty="0" err="1" smtClean="0">
                <a:latin typeface="Times New Roman" pitchFamily="18" charset="0"/>
                <a:cs typeface="Times New Roman" pitchFamily="18" charset="0"/>
              </a:rPr>
              <a:t>Кенинсберга</a:t>
            </a:r>
            <a:r>
              <a:rPr lang="ru-RU" sz="3200" dirty="0" smtClean="0">
                <a:latin typeface="Times New Roman" pitchFamily="18" charset="0"/>
                <a:cs typeface="Times New Roman" pitchFamily="18" charset="0"/>
              </a:rPr>
              <a:t>, Берлина, Польши. Неоднократно был ранен.</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Имеет награды: « Орден отечественной войны», « За мужество», медаль « Георгий Жуков», юбилейные медали.</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В родном селе проживает уже более 50 лет.</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Содержимое 4" descr="DSCF0187.JPG"/>
          <p:cNvPicPr>
            <a:picLocks noGrp="1" noChangeAspect="1"/>
          </p:cNvPicPr>
          <p:nvPr>
            <p:ph sz="half" idx="1"/>
          </p:nvPr>
        </p:nvPicPr>
        <p:blipFill>
          <a:blip r:embed="rId2" cstate="print"/>
          <a:stretch>
            <a:fillRect/>
          </a:stretch>
        </p:blipFill>
        <p:spPr>
          <a:xfrm>
            <a:off x="916155" y="1920875"/>
            <a:ext cx="3120690" cy="4433888"/>
          </a:xfrm>
        </p:spPr>
      </p:pic>
      <p:sp>
        <p:nvSpPr>
          <p:cNvPr id="4" name="Содержимое 3"/>
          <p:cNvSpPr>
            <a:spLocks noGrp="1"/>
          </p:cNvSpPr>
          <p:nvPr>
            <p:ph sz="half" idx="2"/>
          </p:nvPr>
        </p:nvSpPr>
        <p:spPr>
          <a:xfrm>
            <a:off x="4644008" y="1412776"/>
            <a:ext cx="4042792" cy="4752528"/>
          </a:xfrm>
        </p:spPr>
        <p:txBody>
          <a:bodyPr/>
          <a:lstStyle/>
          <a:p>
            <a:pPr algn="just"/>
            <a:r>
              <a:rPr lang="ru-RU" dirty="0" smtClean="0"/>
              <a:t>Дедин Николай Иванович-ветеран Великой Отечественной войны, связист. Воевал под командованием маршала Баграмяна, </a:t>
            </a:r>
            <a:r>
              <a:rPr lang="ru-RU" dirty="0" err="1" smtClean="0"/>
              <a:t>Черниковского</a:t>
            </a:r>
            <a:r>
              <a:rPr lang="ru-RU" dirty="0" smtClean="0"/>
              <a:t>, Рокоссовского.</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3168352"/>
          </a:xfrm>
        </p:spPr>
        <p:txBody>
          <a:bodyPr>
            <a:noAutofit/>
          </a:bodyPr>
          <a:lstStyle/>
          <a:p>
            <a:pPr algn="just"/>
            <a:r>
              <a:rPr lang="ru-RU" sz="2800" dirty="0" smtClean="0">
                <a:latin typeface="Times New Roman" pitchFamily="18" charset="0"/>
                <a:cs typeface="Times New Roman" pitchFamily="18" charset="0"/>
              </a:rPr>
              <a:t>Ежегодно 14 апреля, в день освобождения с.Приветное от немецко-фашистских захватчиков население собирается возле памятника погибшим воинам, чтобы почтить память героев.</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Здесь действовал </a:t>
            </a:r>
            <a:r>
              <a:rPr lang="ru-RU" sz="2800" dirty="0" err="1" smtClean="0">
                <a:latin typeface="Times New Roman" pitchFamily="18" charset="0"/>
                <a:cs typeface="Times New Roman" pitchFamily="18" charset="0"/>
              </a:rPr>
              <a:t>Ичкинский</a:t>
            </a:r>
            <a:r>
              <a:rPr lang="ru-RU" sz="2800" dirty="0" smtClean="0">
                <a:latin typeface="Times New Roman" pitchFamily="18" charset="0"/>
                <a:cs typeface="Times New Roman" pitchFamily="18" charset="0"/>
              </a:rPr>
              <a:t> партизанский отряд из числа </a:t>
            </a:r>
            <a:r>
              <a:rPr lang="ru-RU" sz="2800" dirty="0" err="1" smtClean="0">
                <a:latin typeface="Times New Roman" pitchFamily="18" charset="0"/>
                <a:cs typeface="Times New Roman" pitchFamily="18" charset="0"/>
              </a:rPr>
              <a:t>комсомольцев,и</a:t>
            </a:r>
            <a:r>
              <a:rPr lang="ru-RU" sz="2800" dirty="0" smtClean="0">
                <a:latin typeface="Times New Roman" pitchFamily="18" charset="0"/>
                <a:cs typeface="Times New Roman" pitchFamily="18" charset="0"/>
              </a:rPr>
              <a:t> добровольцев села </a:t>
            </a:r>
            <a:r>
              <a:rPr lang="ru-RU" sz="2800" dirty="0" err="1" smtClean="0">
                <a:latin typeface="Times New Roman" pitchFamily="18" charset="0"/>
                <a:cs typeface="Times New Roman" pitchFamily="18" charset="0"/>
              </a:rPr>
              <a:t>Ускут</a:t>
            </a:r>
            <a:r>
              <a:rPr lang="ru-RU" sz="2800" dirty="0" smtClean="0">
                <a:latin typeface="Times New Roman" pitchFamily="18" charset="0"/>
                <a:cs typeface="Times New Roman" pitchFamily="18" charset="0"/>
              </a:rPr>
              <a:t> (Приветное). Главной задачей этого отряда была охрана дороги </a:t>
            </a:r>
            <a:r>
              <a:rPr lang="ru-RU" sz="2800" dirty="0" err="1" smtClean="0">
                <a:latin typeface="Times New Roman" pitchFamily="18" charset="0"/>
                <a:cs typeface="Times New Roman" pitchFamily="18" charset="0"/>
              </a:rPr>
              <a:t>Карасубазар-Ускут</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pic>
        <p:nvPicPr>
          <p:cNvPr id="2050" name="Picture 2" descr="C:\Users\User\Desktop\DSCF0188.JPG"/>
          <p:cNvPicPr>
            <a:picLocks noChangeAspect="1" noChangeArrowheads="1"/>
          </p:cNvPicPr>
          <p:nvPr/>
        </p:nvPicPr>
        <p:blipFill>
          <a:blip r:embed="rId3" cstate="print"/>
          <a:srcRect/>
          <a:stretch>
            <a:fillRect/>
          </a:stretch>
        </p:blipFill>
        <p:spPr bwMode="auto">
          <a:xfrm>
            <a:off x="3707904" y="3645024"/>
            <a:ext cx="4860404" cy="28803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 name="Содержимое 5" descr="3 слайд.JPG"/>
          <p:cNvPicPr>
            <a:picLocks noGrp="1" noChangeAspect="1"/>
          </p:cNvPicPr>
          <p:nvPr>
            <p:ph sz="half" idx="1"/>
          </p:nvPr>
        </p:nvPicPr>
        <p:blipFill>
          <a:blip r:embed="rId2" cstate="print"/>
          <a:stretch>
            <a:fillRect/>
          </a:stretch>
        </p:blipFill>
        <p:spPr>
          <a:xfrm>
            <a:off x="467544" y="1484784"/>
            <a:ext cx="3240360" cy="5040560"/>
          </a:xfrm>
        </p:spPr>
      </p:pic>
      <p:sp>
        <p:nvSpPr>
          <p:cNvPr id="4" name="Содержимое 3"/>
          <p:cNvSpPr>
            <a:spLocks noGrp="1"/>
          </p:cNvSpPr>
          <p:nvPr>
            <p:ph sz="half" idx="2"/>
          </p:nvPr>
        </p:nvSpPr>
        <p:spPr>
          <a:xfrm>
            <a:off x="3779912" y="1484784"/>
            <a:ext cx="4906888" cy="5112568"/>
          </a:xfrm>
        </p:spPr>
        <p:txBody>
          <a:bodyPr/>
          <a:lstStyle/>
          <a:p>
            <a:pPr algn="just"/>
            <a:r>
              <a:rPr lang="ru-RU" dirty="0" smtClean="0">
                <a:latin typeface="Times New Roman" pitchFamily="18" charset="0"/>
                <a:cs typeface="Times New Roman" pitchFamily="18" charset="0"/>
              </a:rPr>
              <a:t>Михаил Чуб –командир </a:t>
            </a:r>
            <a:r>
              <a:rPr lang="ru-RU" dirty="0" err="1" smtClean="0">
                <a:latin typeface="Times New Roman" pitchFamily="18" charset="0"/>
                <a:cs typeface="Times New Roman" pitchFamily="18" charset="0"/>
              </a:rPr>
              <a:t>Ичкинского</a:t>
            </a:r>
            <a:r>
              <a:rPr lang="ru-RU" dirty="0" smtClean="0">
                <a:latin typeface="Times New Roman" pitchFamily="18" charset="0"/>
                <a:cs typeface="Times New Roman" pitchFamily="18" charset="0"/>
              </a:rPr>
              <a:t> партизанского отряда в 1942 году, действовавшего на территории </a:t>
            </a:r>
            <a:r>
              <a:rPr lang="ru-RU" dirty="0" err="1" smtClean="0">
                <a:latin typeface="Times New Roman" pitchFamily="18" charset="0"/>
                <a:cs typeface="Times New Roman" pitchFamily="18" charset="0"/>
              </a:rPr>
              <a:t>Белогорских</a:t>
            </a:r>
            <a:r>
              <a:rPr lang="ru-RU" dirty="0" smtClean="0">
                <a:latin typeface="Times New Roman" pitchFamily="18" charset="0"/>
                <a:cs typeface="Times New Roman" pitchFamily="18" charset="0"/>
              </a:rPr>
              <a:t> лесов.  Под его руководством партизаны особенно удачно проводили боевые операции по уничтожению фашистов</a:t>
            </a:r>
            <a:r>
              <a:rPr lang="ru-RU" dirty="0" smtClean="0"/>
              <a:t>.</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Содержимое 4" descr="4 .JPG"/>
          <p:cNvPicPr>
            <a:picLocks noGrp="1" noChangeAspect="1"/>
          </p:cNvPicPr>
          <p:nvPr>
            <p:ph sz="half" idx="1"/>
          </p:nvPr>
        </p:nvPicPr>
        <p:blipFill>
          <a:blip r:embed="rId2" cstate="print"/>
          <a:stretch>
            <a:fillRect/>
          </a:stretch>
        </p:blipFill>
        <p:spPr>
          <a:xfrm>
            <a:off x="323529" y="1600200"/>
            <a:ext cx="3661626" cy="4853136"/>
          </a:xfrm>
        </p:spPr>
      </p:pic>
      <p:sp>
        <p:nvSpPr>
          <p:cNvPr id="4" name="Содержимое 3"/>
          <p:cNvSpPr>
            <a:spLocks noGrp="1"/>
          </p:cNvSpPr>
          <p:nvPr>
            <p:ph sz="half" idx="2"/>
          </p:nvPr>
        </p:nvSpPr>
        <p:spPr>
          <a:xfrm>
            <a:off x="4067944" y="1600200"/>
            <a:ext cx="4618856" cy="4781128"/>
          </a:xfrm>
        </p:spPr>
        <p:txBody>
          <a:bodyPr/>
          <a:lstStyle/>
          <a:p>
            <a:pPr algn="ctr">
              <a:buNone/>
            </a:pPr>
            <a:r>
              <a:rPr lang="ru-RU" dirty="0" err="1" smtClean="0">
                <a:latin typeface="Times New Roman" pitchFamily="18" charset="0"/>
                <a:cs typeface="Times New Roman" pitchFamily="18" charset="0"/>
              </a:rPr>
              <a:t>Матяхин</a:t>
            </a:r>
            <a:r>
              <a:rPr lang="ru-RU" dirty="0" smtClean="0">
                <a:latin typeface="Times New Roman" pitchFamily="18" charset="0"/>
                <a:cs typeface="Times New Roman" pitchFamily="18" charset="0"/>
              </a:rPr>
              <a:t> Иван </a:t>
            </a:r>
            <a:r>
              <a:rPr lang="ru-RU" dirty="0" err="1" smtClean="0">
                <a:latin typeface="Times New Roman" pitchFamily="18" charset="0"/>
                <a:cs typeface="Times New Roman" pitchFamily="18" charset="0"/>
              </a:rPr>
              <a:t>Ермолаевич</a:t>
            </a:r>
            <a:r>
              <a:rPr lang="ru-RU" dirty="0" smtClean="0">
                <a:latin typeface="Times New Roman" pitchFamily="18" charset="0"/>
                <a:cs typeface="Times New Roman" pitchFamily="18" charset="0"/>
              </a:rPr>
              <a:t>.</a:t>
            </a:r>
          </a:p>
          <a:p>
            <a:pPr algn="just">
              <a:buNone/>
            </a:pPr>
            <a:r>
              <a:rPr lang="ru-RU" dirty="0" smtClean="0">
                <a:latin typeface="Times New Roman" pitchFamily="18" charset="0"/>
                <a:cs typeface="Times New Roman" pitchFamily="18" charset="0"/>
              </a:rPr>
              <a:t>Заместитель командира</a:t>
            </a:r>
          </a:p>
          <a:p>
            <a:pPr algn="just">
              <a:buNone/>
            </a:pPr>
            <a:r>
              <a:rPr lang="ru-RU" dirty="0" err="1" smtClean="0">
                <a:latin typeface="Times New Roman" pitchFamily="18" charset="0"/>
                <a:cs typeface="Times New Roman" pitchFamily="18" charset="0"/>
              </a:rPr>
              <a:t>Ичкинского</a:t>
            </a:r>
            <a:r>
              <a:rPr lang="ru-RU" dirty="0" smtClean="0">
                <a:latin typeface="Times New Roman" pitchFamily="18" charset="0"/>
                <a:cs typeface="Times New Roman" pitchFamily="18" charset="0"/>
              </a:rPr>
              <a:t> партизанского</a:t>
            </a:r>
          </a:p>
          <a:p>
            <a:pPr algn="just">
              <a:buNone/>
            </a:pPr>
            <a:r>
              <a:rPr lang="ru-RU" dirty="0" smtClean="0">
                <a:latin typeface="Times New Roman" pitchFamily="18" charset="0"/>
                <a:cs typeface="Times New Roman" pitchFamily="18" charset="0"/>
              </a:rPr>
              <a:t>отряда, участник  разгрома</a:t>
            </a:r>
          </a:p>
          <a:p>
            <a:pPr algn="just">
              <a:buNone/>
            </a:pPr>
            <a:r>
              <a:rPr lang="ru-RU" dirty="0" smtClean="0">
                <a:latin typeface="Times New Roman" pitchFamily="18" charset="0"/>
                <a:cs typeface="Times New Roman" pitchFamily="18" charset="0"/>
              </a:rPr>
              <a:t>вражеской колонны на</a:t>
            </a:r>
          </a:p>
          <a:p>
            <a:pPr algn="just">
              <a:buNone/>
            </a:pPr>
            <a:r>
              <a:rPr lang="ru-RU" dirty="0" smtClean="0">
                <a:latin typeface="Times New Roman" pitchFamily="18" charset="0"/>
                <a:cs typeface="Times New Roman" pitchFamily="18" charset="0"/>
              </a:rPr>
              <a:t>«Подковке» 25 января 1942</a:t>
            </a:r>
          </a:p>
          <a:p>
            <a:pPr algn="just">
              <a:buNone/>
            </a:pPr>
            <a:r>
              <a:rPr lang="ru-RU" dirty="0" smtClean="0">
                <a:latin typeface="Times New Roman" pitchFamily="18" charset="0"/>
                <a:cs typeface="Times New Roman" pitchFamily="18" charset="0"/>
              </a:rPr>
              <a:t>года.</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Содержимое 4" descr="DSCF0196.JPG"/>
          <p:cNvPicPr>
            <a:picLocks noGrp="1" noChangeAspect="1"/>
          </p:cNvPicPr>
          <p:nvPr>
            <p:ph sz="half" idx="1"/>
          </p:nvPr>
        </p:nvPicPr>
        <p:blipFill>
          <a:blip r:embed="rId2" cstate="print"/>
          <a:stretch>
            <a:fillRect/>
          </a:stretch>
        </p:blipFill>
        <p:spPr>
          <a:xfrm>
            <a:off x="323528" y="1844824"/>
            <a:ext cx="2232248" cy="3816424"/>
          </a:xfrm>
        </p:spPr>
      </p:pic>
      <p:sp>
        <p:nvSpPr>
          <p:cNvPr id="4" name="Содержимое 3"/>
          <p:cNvSpPr>
            <a:spLocks noGrp="1"/>
          </p:cNvSpPr>
          <p:nvPr>
            <p:ph sz="half" idx="2"/>
          </p:nvPr>
        </p:nvSpPr>
        <p:spPr>
          <a:xfrm>
            <a:off x="4860032" y="1700808"/>
            <a:ext cx="3826768" cy="4464496"/>
          </a:xfrm>
        </p:spPr>
        <p:txBody>
          <a:bodyPr>
            <a:normAutofit fontScale="92500" lnSpcReduction="10000"/>
          </a:bodyPr>
          <a:lstStyle/>
          <a:p>
            <a:pPr algn="just"/>
            <a:r>
              <a:rPr lang="ru-RU" sz="2000" dirty="0" smtClean="0">
                <a:latin typeface="Times New Roman" pitchFamily="18" charset="0"/>
                <a:cs typeface="Times New Roman" pitchFamily="18" charset="0"/>
              </a:rPr>
              <a:t>Поярковы Николай Гаврилович  и Надежда Федоровна- жители  довоенного с. </a:t>
            </a:r>
            <a:r>
              <a:rPr lang="ru-RU" sz="2000" dirty="0" err="1" smtClean="0">
                <a:latin typeface="Times New Roman" pitchFamily="18" charset="0"/>
                <a:cs typeface="Times New Roman" pitchFamily="18" charset="0"/>
              </a:rPr>
              <a:t>Ускут</a:t>
            </a:r>
            <a:r>
              <a:rPr lang="ru-RU" sz="2000" dirty="0" smtClean="0">
                <a:latin typeface="Times New Roman" pitchFamily="18" charset="0"/>
                <a:cs typeface="Times New Roman" pitchFamily="18" charset="0"/>
              </a:rPr>
              <a:t>,  участники </a:t>
            </a:r>
            <a:r>
              <a:rPr lang="ru-RU" sz="2000" dirty="0" err="1" smtClean="0">
                <a:latin typeface="Times New Roman" pitchFamily="18" charset="0"/>
                <a:cs typeface="Times New Roman" pitchFamily="18" charset="0"/>
              </a:rPr>
              <a:t>Ичкинского</a:t>
            </a:r>
            <a:r>
              <a:rPr lang="ru-RU" sz="2000" dirty="0" smtClean="0">
                <a:latin typeface="Times New Roman" pitchFamily="18" charset="0"/>
                <a:cs typeface="Times New Roman" pitchFamily="18" charset="0"/>
              </a:rPr>
              <a:t> партизанского отряда в 1942г.</a:t>
            </a:r>
          </a:p>
          <a:p>
            <a:pPr algn="just"/>
            <a:r>
              <a:rPr lang="ru-RU" sz="2000" dirty="0" smtClean="0">
                <a:latin typeface="Times New Roman" pitchFamily="18" charset="0"/>
                <a:cs typeface="Times New Roman" pitchFamily="18" charset="0"/>
              </a:rPr>
              <a:t>Поярков Н.Г. имеет медаль « За освобождение Польши», орден Отечественной войны 11 степени», « За боевые заслуги».</a:t>
            </a:r>
          </a:p>
          <a:p>
            <a:pPr algn="just"/>
            <a:r>
              <a:rPr lang="ru-RU" sz="2000" dirty="0" smtClean="0">
                <a:latin typeface="Times New Roman" pitchFamily="18" charset="0"/>
                <a:cs typeface="Times New Roman" pitchFamily="18" charset="0"/>
              </a:rPr>
              <a:t>Пояркова Н.Ф. награждена орденом «Отечественной войны 1 степени», « За боевые заслуги». Их подвиг  будет долго служить примером для подрастающего поколения. </a:t>
            </a:r>
            <a:endParaRPr lang="ru-RU" sz="2000" dirty="0">
              <a:latin typeface="Times New Roman" pitchFamily="18" charset="0"/>
              <a:cs typeface="Times New Roman" pitchFamily="18" charset="0"/>
            </a:endParaRPr>
          </a:p>
        </p:txBody>
      </p:sp>
      <p:pic>
        <p:nvPicPr>
          <p:cNvPr id="1026" name="Picture 2" descr="C:\Users\User\Desktop\DSCF0195.JPG"/>
          <p:cNvPicPr>
            <a:picLocks noChangeAspect="1" noChangeArrowheads="1"/>
          </p:cNvPicPr>
          <p:nvPr/>
        </p:nvPicPr>
        <p:blipFill>
          <a:blip r:embed="rId3" cstate="print"/>
          <a:srcRect/>
          <a:stretch>
            <a:fillRect/>
          </a:stretch>
        </p:blipFill>
        <p:spPr bwMode="auto">
          <a:xfrm>
            <a:off x="2771800" y="1844824"/>
            <a:ext cx="2088232" cy="381642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Содержимое 4" descr="DSCF0186.JPG"/>
          <p:cNvPicPr>
            <a:picLocks noGrp="1" noChangeAspect="1"/>
          </p:cNvPicPr>
          <p:nvPr>
            <p:ph sz="half" idx="1"/>
          </p:nvPr>
        </p:nvPicPr>
        <p:blipFill>
          <a:blip r:embed="rId2" cstate="print"/>
          <a:stretch>
            <a:fillRect/>
          </a:stretch>
        </p:blipFill>
        <p:spPr>
          <a:xfrm>
            <a:off x="539553" y="1484784"/>
            <a:ext cx="3445602" cy="4641379"/>
          </a:xfrm>
        </p:spPr>
      </p:pic>
      <p:sp>
        <p:nvSpPr>
          <p:cNvPr id="4" name="Содержимое 3"/>
          <p:cNvSpPr>
            <a:spLocks noGrp="1"/>
          </p:cNvSpPr>
          <p:nvPr>
            <p:ph sz="half" idx="2"/>
          </p:nvPr>
        </p:nvSpPr>
        <p:spPr>
          <a:xfrm>
            <a:off x="4283968" y="1600200"/>
            <a:ext cx="4402832" cy="4525963"/>
          </a:xfrm>
        </p:spPr>
        <p:txBody>
          <a:bodyPr>
            <a:normAutofit fontScale="70000" lnSpcReduction="20000"/>
          </a:bodyPr>
          <a:lstStyle/>
          <a:p>
            <a:pPr algn="just"/>
            <a:r>
              <a:rPr lang="ru-RU" sz="3100" dirty="0" smtClean="0">
                <a:latin typeface="Times New Roman" pitchFamily="18" charset="0"/>
                <a:cs typeface="Times New Roman" pitchFamily="18" charset="0"/>
              </a:rPr>
              <a:t>К началу ВО войны </a:t>
            </a:r>
            <a:r>
              <a:rPr lang="ru-RU" sz="3100" dirty="0" err="1" smtClean="0">
                <a:latin typeface="Times New Roman" pitchFamily="18" charset="0"/>
                <a:cs typeface="Times New Roman" pitchFamily="18" charset="0"/>
              </a:rPr>
              <a:t>Музафар</a:t>
            </a:r>
            <a:r>
              <a:rPr lang="ru-RU" sz="3100" dirty="0" smtClean="0">
                <a:latin typeface="Times New Roman" pitchFamily="18" charset="0"/>
                <a:cs typeface="Times New Roman" pitchFamily="18" charset="0"/>
              </a:rPr>
              <a:t> Мазин стал председателем колхоза и партийным руководителем села </a:t>
            </a:r>
            <a:r>
              <a:rPr lang="ru-RU" sz="3100" dirty="0" err="1" smtClean="0">
                <a:latin typeface="Times New Roman" pitchFamily="18" charset="0"/>
                <a:cs typeface="Times New Roman" pitchFamily="18" charset="0"/>
              </a:rPr>
              <a:t>Ускут</a:t>
            </a:r>
            <a:r>
              <a:rPr lang="ru-RU" sz="3100" dirty="0" smtClean="0">
                <a:latin typeface="Times New Roman" pitchFamily="18" charset="0"/>
                <a:cs typeface="Times New Roman" pitchFamily="18" charset="0"/>
              </a:rPr>
              <a:t>. Вместе с другими активистами села он делал все возможное, чтобы приблизить победу. Поддерживая связь с партизанами, он  подвергал себя риску. В январе 1942 года </a:t>
            </a:r>
            <a:r>
              <a:rPr lang="ru-RU" sz="3100" dirty="0" err="1" smtClean="0">
                <a:latin typeface="Times New Roman" pitchFamily="18" charset="0"/>
                <a:cs typeface="Times New Roman" pitchFamily="18" charset="0"/>
              </a:rPr>
              <a:t>Музафар</a:t>
            </a:r>
            <a:r>
              <a:rPr lang="ru-RU" sz="3100" dirty="0" smtClean="0">
                <a:latin typeface="Times New Roman" pitchFamily="18" charset="0"/>
                <a:cs typeface="Times New Roman" pitchFamily="18" charset="0"/>
              </a:rPr>
              <a:t> Мазин был расстрелян фашистами по дороге </a:t>
            </a:r>
            <a:r>
              <a:rPr lang="ru-RU" sz="3100" dirty="0" err="1" smtClean="0">
                <a:latin typeface="Times New Roman" pitchFamily="18" charset="0"/>
                <a:cs typeface="Times New Roman" pitchFamily="18" charset="0"/>
              </a:rPr>
              <a:t>Ускут-Алушта</a:t>
            </a:r>
            <a:r>
              <a:rPr lang="ru-RU" sz="3100" dirty="0" smtClean="0">
                <a:latin typeface="Times New Roman" pitchFamily="18" charset="0"/>
                <a:cs typeface="Times New Roman" pitchFamily="18" charset="0"/>
              </a:rPr>
              <a:t>.</a:t>
            </a:r>
          </a:p>
          <a:p>
            <a:pPr algn="just"/>
            <a:r>
              <a:rPr lang="ru-RU" sz="3100" dirty="0" smtClean="0">
                <a:latin typeface="Times New Roman" pitchFamily="18" charset="0"/>
                <a:cs typeface="Times New Roman" pitchFamily="18" charset="0"/>
              </a:rPr>
              <a:t> В нашем родном селе в его честь названа одна из улиц.   </a:t>
            </a:r>
            <a:r>
              <a:rPr lang="ru-RU" dirty="0" smtClean="0"/>
              <a:t> </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237</TotalTime>
  <Words>396</Words>
  <Application>Microsoft Office PowerPoint</Application>
  <PresentationFormat>Экран (4:3)</PresentationFormat>
  <Paragraphs>31</Paragraphs>
  <Slides>13</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Поток</vt:lpstr>
      <vt:lpstr>115 причин, по которым я горжусь своим селом Приветное</vt:lpstr>
      <vt:lpstr>Слайд 2</vt:lpstr>
      <vt:lpstr>Николай Иванович, житель с. Приветное, единственный оставшийся в живых участник боевых действий. Воевал под  Старой Руссой, участвовал  во взятии Кенинсберга, Берлина, Польши. Неоднократно был ранен. Имеет награды: « Орден отечественной войны», « За мужество», медаль « Георгий Жуков», юбилейные медали.  В родном селе проживает уже более 50 лет.</vt:lpstr>
      <vt:lpstr>Слайд 4</vt:lpstr>
      <vt:lpstr>Ежегодно 14 апреля, в день освобождения с.Приветное от немецко-фашистских захватчиков население собирается возле памятника погибшим воинам, чтобы почтить память героев. Здесь действовал Ичкинский партизанский отряд из числа комсомольцев,и добровольцев села Ускут (Приветное). Главной задачей этого отряда была охрана дороги Карасубазар-Ускут.</vt:lpstr>
      <vt:lpstr>Слайд 6</vt:lpstr>
      <vt:lpstr>Слайд 7</vt:lpstr>
      <vt:lpstr>Слайд 8</vt:lpstr>
      <vt:lpstr>Слайд 9</vt:lpstr>
      <vt:lpstr>Абдуль Тейфук – Герой Советского Союза </vt:lpstr>
      <vt:lpstr>Слайд 11</vt:lpstr>
      <vt:lpstr>Не забыть нам этой даты, Что покончила с войной!  Победителю-солдату сотни раз поклон земной!</vt:lpstr>
      <vt:lpstr>Благодарим солдаты вас, За жизнь, за детство и весну, За тишину, за мирный дом, За мир,в котором мы живем!  Я горжусь героической  историей своего села!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RePack by SPecialiST</cp:lastModifiedBy>
  <cp:revision>31</cp:revision>
  <dcterms:created xsi:type="dcterms:W3CDTF">2017-04-06T09:05:55Z</dcterms:created>
  <dcterms:modified xsi:type="dcterms:W3CDTF">2018-03-12T18:17:22Z</dcterms:modified>
</cp:coreProperties>
</file>