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2"/>
  </p:handoutMasterIdLst>
  <p:sldIdLst>
    <p:sldId id="256" r:id="rId2"/>
    <p:sldId id="257" r:id="rId3"/>
    <p:sldId id="259" r:id="rId4"/>
    <p:sldId id="269" r:id="rId5"/>
    <p:sldId id="270" r:id="rId6"/>
    <p:sldId id="260" r:id="rId7"/>
    <p:sldId id="268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F050B-A260-47F5-A689-2E637439D61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C3B25-5C33-4739-9820-06A30EC22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узе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24935" cy="626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Дорогами крымских партизан</a:t>
            </a:r>
            <a:endParaRPr lang="ru-RU" dirty="0"/>
          </a:p>
        </p:txBody>
      </p:sp>
      <p:pic>
        <p:nvPicPr>
          <p:cNvPr id="2050" name="Picture 2" descr="H:\музей\IMG_20181102_1537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59238" cy="4392487"/>
          </a:xfrm>
          <a:prstGeom prst="rect">
            <a:avLst/>
          </a:prstGeom>
          <a:noFill/>
        </p:spPr>
      </p:pic>
      <p:pic>
        <p:nvPicPr>
          <p:cNvPr id="2051" name="Picture 3" descr="H:\музей\IMG_5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24000"/>
            <a:ext cx="396044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Люби и знай свой родной край.</a:t>
            </a:r>
            <a:endParaRPr lang="ru-RU" dirty="0"/>
          </a:p>
        </p:txBody>
      </p:sp>
      <p:pic>
        <p:nvPicPr>
          <p:cNvPr id="1026" name="Picture 2" descr="C:\Users\User\Desktop\IMG_20181102_153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88832" cy="4827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pic>
        <p:nvPicPr>
          <p:cNvPr id="2050" name="Picture 2" descr="C:\Users\User\Desktop\Приветное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059238" cy="5904656"/>
          </a:xfrm>
          <a:prstGeom prst="rect">
            <a:avLst/>
          </a:prstGeom>
          <a:noFill/>
        </p:spPr>
      </p:pic>
      <p:pic>
        <p:nvPicPr>
          <p:cNvPr id="2051" name="Picture 3" descr="C:\Users\User\Desktop\Приветное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059238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4. Воины -афганцы</a:t>
            </a:r>
            <a:endParaRPr lang="ru-RU" dirty="0"/>
          </a:p>
        </p:txBody>
      </p:sp>
      <p:pic>
        <p:nvPicPr>
          <p:cNvPr id="1026" name="Picture 2" descr="C:\Users\User\Desktop\IMG_20181102_153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059238" cy="4495502"/>
          </a:xfrm>
          <a:prstGeom prst="rect">
            <a:avLst/>
          </a:prstGeom>
          <a:noFill/>
        </p:spPr>
      </p:pic>
      <p:pic>
        <p:nvPicPr>
          <p:cNvPr id="3074" name="Picture 2" descr="C:\Users\User\Desktop\IMG_20181112_1928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5. Традиции и культура народов </a:t>
            </a:r>
            <a:br>
              <a:rPr lang="ru-RU" dirty="0" smtClean="0"/>
            </a:br>
            <a:r>
              <a:rPr lang="ru-RU" dirty="0" smtClean="0"/>
              <a:t>                             Крыма</a:t>
            </a:r>
            <a:endParaRPr lang="ru-RU" dirty="0"/>
          </a:p>
        </p:txBody>
      </p:sp>
      <p:pic>
        <p:nvPicPr>
          <p:cNvPr id="2050" name="Picture 2" descr="C:\Users\User\Desktop\IMG_20181102_1536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00808"/>
            <a:ext cx="4059238" cy="4176463"/>
          </a:xfrm>
          <a:prstGeom prst="rect">
            <a:avLst/>
          </a:prstGeom>
          <a:noFill/>
        </p:spPr>
      </p:pic>
      <p:pic>
        <p:nvPicPr>
          <p:cNvPr id="2051" name="Picture 3" descr="C:\Users\User\Desktop\IMG_20181102_1536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28800"/>
            <a:ext cx="4059238" cy="432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История развития с. </a:t>
            </a:r>
            <a:r>
              <a:rPr lang="ru-RU" smtClean="0"/>
              <a:t>Приветное</a:t>
            </a:r>
            <a:endParaRPr lang="ru-RU"/>
          </a:p>
        </p:txBody>
      </p:sp>
      <p:pic>
        <p:nvPicPr>
          <p:cNvPr id="4098" name="Picture 2" descr="C:\Users\User\Desktop\IMG_20181112_1409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7"/>
            <a:ext cx="4059238" cy="3024335"/>
          </a:xfrm>
          <a:prstGeom prst="rect">
            <a:avLst/>
          </a:prstGeom>
          <a:noFill/>
        </p:spPr>
      </p:pic>
      <p:pic>
        <p:nvPicPr>
          <p:cNvPr id="1026" name="Picture 2" descr="C:\Users\User\Desktop\IMG_20181112_1409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64904"/>
            <a:ext cx="405923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7. Моя добрая школа</a:t>
            </a:r>
            <a:endParaRPr lang="ru-RU" dirty="0"/>
          </a:p>
        </p:txBody>
      </p:sp>
      <p:pic>
        <p:nvPicPr>
          <p:cNvPr id="2050" name="Picture 2" descr="C:\Users\User\Desktop\IMG_20181112_141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3"/>
            <a:ext cx="4059238" cy="3168352"/>
          </a:xfrm>
          <a:prstGeom prst="rect">
            <a:avLst/>
          </a:prstGeom>
          <a:noFill/>
        </p:spPr>
      </p:pic>
      <p:pic>
        <p:nvPicPr>
          <p:cNvPr id="2051" name="Picture 3" descr="C:\Users\User\Desktop\IMG_20181112_1411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05923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Встречи с </a:t>
            </a:r>
            <a:r>
              <a:rPr lang="ru-RU" dirty="0" err="1" smtClean="0"/>
              <a:t>ветеренами</a:t>
            </a:r>
            <a:r>
              <a:rPr lang="ru-RU" dirty="0" smtClean="0"/>
              <a:t> ВО войны</a:t>
            </a:r>
            <a:endParaRPr lang="ru-RU" dirty="0"/>
          </a:p>
        </p:txBody>
      </p:sp>
      <p:pic>
        <p:nvPicPr>
          <p:cNvPr id="1026" name="Picture 2" descr="H:\музей\музей для сайта\DSCF0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059238" cy="3672408"/>
          </a:xfrm>
          <a:prstGeom prst="rect">
            <a:avLst/>
          </a:prstGeom>
          <a:noFill/>
        </p:spPr>
      </p:pic>
      <p:pic>
        <p:nvPicPr>
          <p:cNvPr id="1027" name="Picture 3" descr="H:\музей\img_20150403_121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4059238" cy="381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Экскурсии в школьном Музее</a:t>
            </a:r>
            <a:endParaRPr lang="ru-RU" dirty="0"/>
          </a:p>
        </p:txBody>
      </p:sp>
      <p:pic>
        <p:nvPicPr>
          <p:cNvPr id="2050" name="Picture 2" descr="C:\Users\User\Desktop\инфоурок\инфоурок музей\DSCF01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059238" cy="2736304"/>
          </a:xfrm>
          <a:prstGeom prst="rect">
            <a:avLst/>
          </a:prstGeom>
          <a:noFill/>
        </p:spPr>
      </p:pic>
      <p:pic>
        <p:nvPicPr>
          <p:cNvPr id="2051" name="Picture 3" descr="C:\Users\User\Desktop\инфоурок\инфоурок музей\DSCF01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92896"/>
            <a:ext cx="405923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ля презентаций конкурс\Photo0693 —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5"/>
            <a:ext cx="412090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321484"/>
          </a:xfrm>
        </p:spPr>
        <p:txBody>
          <a:bodyPr/>
          <a:lstStyle/>
          <a:p>
            <a:pPr algn="just"/>
            <a:r>
              <a:rPr lang="ru-RU" dirty="0" smtClean="0"/>
              <a:t>Наименование: Музей Боевой и Трудовой Славы жителей с. Приветное</a:t>
            </a:r>
          </a:p>
          <a:p>
            <a:pPr algn="just"/>
            <a:r>
              <a:rPr lang="ru-RU" dirty="0" smtClean="0"/>
              <a:t>Профиль Музея: Историко-краеведческий</a:t>
            </a:r>
          </a:p>
          <a:p>
            <a:pPr algn="just"/>
            <a:r>
              <a:rPr lang="ru-RU" dirty="0" smtClean="0"/>
              <a:t>Дата открытия Музея: 1991 год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Руководитель Музея: Педагог-организатор </a:t>
            </a:r>
            <a:r>
              <a:rPr lang="ru-RU" dirty="0" err="1" smtClean="0"/>
              <a:t>Голубева</a:t>
            </a:r>
            <a:r>
              <a:rPr lang="ru-RU" dirty="0" smtClean="0"/>
              <a:t> Валентина Владимировна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305800" cy="1224136"/>
          </a:xfrm>
        </p:spPr>
        <p:txBody>
          <a:bodyPr/>
          <a:lstStyle/>
          <a:p>
            <a:r>
              <a:rPr lang="ru-RU" dirty="0" smtClean="0"/>
              <a:t>  Краткая характеристика Музея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84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пасибо му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История создания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1991 году при поддержке учителя школы </a:t>
            </a:r>
            <a:r>
              <a:rPr lang="ru-RU" dirty="0" err="1" smtClean="0"/>
              <a:t>Довгого</a:t>
            </a:r>
            <a:r>
              <a:rPr lang="ru-RU" dirty="0" smtClean="0"/>
              <a:t> В.П, </a:t>
            </a:r>
            <a:r>
              <a:rPr lang="ru-RU" dirty="0" err="1" smtClean="0"/>
              <a:t>Койчева</a:t>
            </a:r>
            <a:r>
              <a:rPr lang="ru-RU" dirty="0" smtClean="0"/>
              <a:t> Ю.Ф. и других была открыта  Комната Памяти и Славы. Собранные материалы представляли собой фотоматериалы, очерки, воспоминания ветеранов ВО войны, труда жителей с. Приветное. </a:t>
            </a:r>
            <a:endParaRPr lang="ru-RU" dirty="0"/>
          </a:p>
        </p:txBody>
      </p:sp>
      <p:pic>
        <p:nvPicPr>
          <p:cNvPr id="1026" name="Picture 2" descr="C:\Users\User\Desktop\IMG_20181112_135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39"/>
            <a:ext cx="4135438" cy="3168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Памяти организатора Музея </a:t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dirty="0" err="1" smtClean="0"/>
              <a:t>Довгого</a:t>
            </a:r>
            <a:r>
              <a:rPr lang="ru-RU" dirty="0" smtClean="0"/>
              <a:t> Василия Петровича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err="1" smtClean="0"/>
              <a:t>Довгий</a:t>
            </a:r>
            <a:r>
              <a:rPr lang="ru-RU" sz="2400" dirty="0" smtClean="0"/>
              <a:t> В.П. работал в школе с 1963 года учителем физики, вел кружки, организовывал с учениками походы и экскурсии.</a:t>
            </a:r>
          </a:p>
          <a:p>
            <a:r>
              <a:rPr lang="ru-RU" sz="2400" dirty="0" smtClean="0"/>
              <a:t>Труд Василия Петровича отмечен Грамотами Верховного </a:t>
            </a:r>
            <a:r>
              <a:rPr lang="ru-RU" sz="2400" dirty="0" smtClean="0"/>
              <a:t>Совета Крым, награжден </a:t>
            </a:r>
            <a:r>
              <a:rPr lang="ru-RU" sz="2400" dirty="0" smtClean="0"/>
              <a:t>медалями </a:t>
            </a:r>
            <a:endParaRPr lang="ru-RU" sz="2400" dirty="0" smtClean="0"/>
          </a:p>
          <a:p>
            <a:r>
              <a:rPr lang="ru-RU" sz="2400" dirty="0" smtClean="0"/>
              <a:t>« </a:t>
            </a:r>
            <a:r>
              <a:rPr lang="ru-RU" sz="2400" dirty="0" smtClean="0"/>
              <a:t>За доблестный труд</a:t>
            </a:r>
            <a:r>
              <a:rPr lang="ru-RU" sz="2400" dirty="0" smtClean="0"/>
              <a:t>»,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« Ветеран труда».</a:t>
            </a:r>
            <a:endParaRPr lang="ru-RU" sz="2400" dirty="0"/>
          </a:p>
        </p:txBody>
      </p:sp>
      <p:pic>
        <p:nvPicPr>
          <p:cNvPr id="1026" name="Picture 2" descr="C:\Users\User\Desktop\IMG_20181121_1019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Книга-очерк « Наше Приветное». Автор: </a:t>
            </a:r>
            <a:r>
              <a:rPr lang="ru-RU" dirty="0" err="1" smtClean="0"/>
              <a:t>Довгий</a:t>
            </a:r>
            <a:r>
              <a:rPr lang="ru-RU" dirty="0" smtClean="0"/>
              <a:t> </a:t>
            </a:r>
            <a:r>
              <a:rPr lang="ru-RU" dirty="0" err="1" smtClean="0"/>
              <a:t>В.асилий</a:t>
            </a:r>
            <a:r>
              <a:rPr lang="ru-RU" dirty="0" smtClean="0"/>
              <a:t> </a:t>
            </a:r>
            <a:r>
              <a:rPr lang="ru-RU" dirty="0" smtClean="0"/>
              <a:t>П</a:t>
            </a:r>
            <a:r>
              <a:rPr lang="ru-RU" dirty="0" smtClean="0"/>
              <a:t>етрович.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Довгим</a:t>
            </a:r>
            <a:r>
              <a:rPr lang="ru-RU" dirty="0" smtClean="0"/>
              <a:t> В.П. было собрано большое количество рукописного материала о ветеранах войны и труда, истории родного села, совхоза </a:t>
            </a:r>
          </a:p>
          <a:p>
            <a:r>
              <a:rPr lang="ru-RU" dirty="0" smtClean="0"/>
              <a:t>« Приветный».</a:t>
            </a:r>
          </a:p>
          <a:p>
            <a:r>
              <a:rPr lang="ru-RU" dirty="0" smtClean="0"/>
              <a:t>В 2009 году при поддержке фонда </a:t>
            </a:r>
          </a:p>
          <a:p>
            <a:r>
              <a:rPr lang="ru-RU" dirty="0" smtClean="0"/>
              <a:t> « Украинская культурная миссия» была издана его книга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« </a:t>
            </a:r>
            <a:r>
              <a:rPr lang="ru-RU" dirty="0" smtClean="0"/>
              <a:t>Наше Приветное».</a:t>
            </a:r>
            <a:endParaRPr lang="ru-RU" dirty="0"/>
          </a:p>
        </p:txBody>
      </p:sp>
      <p:pic>
        <p:nvPicPr>
          <p:cNvPr id="2050" name="Picture 2" descr="C:\Users\User\Desktop\IMG_20181121_1029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319" y="1524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05800" cy="4222116"/>
          </a:xfrm>
        </p:spPr>
        <p:txBody>
          <a:bodyPr/>
          <a:lstStyle/>
          <a:p>
            <a:pPr marL="457200" indent="-457200" algn="just"/>
            <a:r>
              <a:rPr lang="ru-RU" dirty="0" smtClean="0"/>
              <a:t>	1.Воспитание у обучающихся чувства патриотизма к родному краю, Крыму, России. </a:t>
            </a:r>
          </a:p>
          <a:p>
            <a:pPr algn="just"/>
            <a:r>
              <a:rPr lang="ru-RU" dirty="0" smtClean="0"/>
              <a:t>      2.Воспитание уважения к славному прошлому нашей страны, чувства гражданственности, ответственности и национальной гордости. </a:t>
            </a:r>
          </a:p>
          <a:p>
            <a:pPr algn="just"/>
            <a:r>
              <a:rPr lang="ru-RU" dirty="0" smtClean="0"/>
              <a:t>       3.Развитие интеллектуальных, коммуникативных компетенций, навыков исследовательской работы по историко-краеведческой тематике.</a:t>
            </a:r>
          </a:p>
          <a:p>
            <a:pPr algn="just"/>
            <a:r>
              <a:rPr lang="ru-RU" dirty="0" smtClean="0"/>
              <a:t>      4. Привлечение обучающихся к мероприятиям гражданско-патриотического направления.</a:t>
            </a:r>
          </a:p>
          <a:p>
            <a:pPr algn="just"/>
            <a:r>
              <a:rPr lang="ru-RU" dirty="0" smtClean="0"/>
              <a:t>      5. Развитие творческой инициативы</a:t>
            </a:r>
            <a:r>
              <a:rPr lang="ru-RU" smtClean="0"/>
              <a:t>, самостоятельности.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 </a:t>
            </a:r>
          </a:p>
          <a:p>
            <a:pPr marL="457200" indent="-457200">
              <a:buAutoNum type="arabicPeriod"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305800" cy="936104"/>
          </a:xfrm>
        </p:spPr>
        <p:txBody>
          <a:bodyPr/>
          <a:lstStyle/>
          <a:p>
            <a:r>
              <a:rPr lang="ru-RU" dirty="0" smtClean="0"/>
              <a:t>ЦЕЛИ И ЗАДАЧИ МУЗЕЯ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48808"/>
          </a:xfrm>
        </p:spPr>
        <p:txBody>
          <a:bodyPr/>
          <a:lstStyle/>
          <a:p>
            <a:r>
              <a:rPr lang="ru-RU" dirty="0" smtClean="0"/>
              <a:t>В 2016 году Музей получил сертификат о соответствии статусу « Музей образовательного учреждения»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IMG_20181128_1027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1. Никто не забыт,      </a:t>
            </a:r>
          </a:p>
          <a:p>
            <a:r>
              <a:rPr lang="ru-RU" dirty="0" smtClean="0"/>
              <a:t>           ни что не забыто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Экспозиции Музея.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C:\Users\User\Desktop\IMG_55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078216" cy="4701249"/>
          </a:xfrm>
          <a:prstGeom prst="rect">
            <a:avLst/>
          </a:prstGeom>
          <a:noFill/>
        </p:spPr>
      </p:pic>
      <p:pic>
        <p:nvPicPr>
          <p:cNvPr id="1028" name="Picture 4" descr="H:\музей\IMG_20181102_1538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4864"/>
            <a:ext cx="40386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260</TotalTime>
  <Words>221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Слайд 1</vt:lpstr>
      <vt:lpstr>  Краткая характеристика Музея</vt:lpstr>
      <vt:lpstr>      История создания Музея</vt:lpstr>
      <vt:lpstr>        Памяти организатора Музея            Довгого Василия Петровича</vt:lpstr>
      <vt:lpstr>     Книга-очерк « Наше Приветное». Автор: Довгий В.асилий Петрович.</vt:lpstr>
      <vt:lpstr>ЦЕЛИ И ЗАДАЧИ МУЗЕЯ</vt:lpstr>
      <vt:lpstr>В 2016 году Музей получил сертификат о соответствии статусу « Музей образовательного учреждения»</vt:lpstr>
      <vt:lpstr>Слайд 8</vt:lpstr>
      <vt:lpstr>           Экспозиции Музея.</vt:lpstr>
      <vt:lpstr>2. Дорогами крымских партизан</vt:lpstr>
      <vt:lpstr>3. Люби и знай свой родной край.</vt:lpstr>
      <vt:lpstr>б</vt:lpstr>
      <vt:lpstr>          4. Воины -афганцы</vt:lpstr>
      <vt:lpstr>    5. Традиции и культура народов                               Крыма</vt:lpstr>
      <vt:lpstr>6. История развития с. Приветное</vt:lpstr>
      <vt:lpstr>         7. Моя добрая школа</vt:lpstr>
      <vt:lpstr>Встречи с ветеренами ВО войны</vt:lpstr>
      <vt:lpstr>      Экскурсии в школьном Музее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Музей Боевой и Трудовой славы                жителей с. Приветное</dc:title>
  <dc:creator>User</dc:creator>
  <cp:lastModifiedBy>RePack by SPecialiST</cp:lastModifiedBy>
  <cp:revision>36</cp:revision>
  <dcterms:created xsi:type="dcterms:W3CDTF">2018-11-11T10:43:33Z</dcterms:created>
  <dcterms:modified xsi:type="dcterms:W3CDTF">2018-11-29T16:40:14Z</dcterms:modified>
</cp:coreProperties>
</file>