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80" r:id="rId17"/>
    <p:sldId id="273" r:id="rId18"/>
    <p:sldId id="274" r:id="rId19"/>
    <p:sldId id="275" r:id="rId20"/>
    <p:sldId id="276" r:id="rId21"/>
    <p:sldId id="28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66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330C-DC39-4FA1-8A32-52C9593B114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C358A-685A-47FD-A905-1A46599B3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Классный час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«День народного единства»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93096"/>
            <a:ext cx="6624736" cy="20162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Подготовила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учитель </a:t>
            </a:r>
            <a:r>
              <a:rPr lang="ru-RU" sz="2400" b="1" dirty="0" smtClean="0">
                <a:solidFill>
                  <a:schemeClr val="tx1"/>
                </a:solidFill>
              </a:rPr>
              <a:t> начальных </a:t>
            </a:r>
            <a:r>
              <a:rPr lang="ru-RU" sz="2400" b="1" dirty="0" smtClean="0">
                <a:solidFill>
                  <a:schemeClr val="tx1"/>
                </a:solidFill>
              </a:rPr>
              <a:t>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Кузнецова О.Н.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лайды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лайды\kartinka-den-narodnogo-edin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628775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лайды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658"/>
            <a:ext cx="8136904" cy="5935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слайды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слайды\pozhar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6084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слайды\ikona_0328_2_Kazanskaya_Bogomater_www.for3d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963488"/>
            <a:ext cx="8280920" cy="8352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слайды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слайды\0038-038-den-narodnogo-edin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слайды\02386_20110628_234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88639"/>
            <a:ext cx="8096250" cy="66693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лайды\1440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слайды\220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92888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слайды\7-10493_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4887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Нас всех объединяет Россия, и пусть наша любовь к Отечеству послужит общему благу!</a:t>
            </a:r>
            <a:br>
              <a:rPr lang="ru-RU" sz="3200" b="1" dirty="0" smtClean="0"/>
            </a:br>
            <a:r>
              <a:rPr lang="ru-RU" sz="3200" b="1" dirty="0" smtClean="0"/>
              <a:t>С праздником!</a:t>
            </a:r>
            <a:endParaRPr lang="ru-RU" sz="3200" b="1" dirty="0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2060848"/>
            <a:ext cx="6278033" cy="424787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лайды\4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672"/>
            <a:ext cx="9144000" cy="65506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лайды\berez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лайды\artleo.com-188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слайды\79841269_Kre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332656"/>
            <a:ext cx="5688632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Государственные символы России</a:t>
            </a:r>
            <a:endParaRPr lang="ru-RU" sz="60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слайды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32656"/>
            <a:ext cx="857250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лайды\494207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64904" y="-1395536"/>
            <a:ext cx="16002000" cy="1000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27</Words>
  <Application>Microsoft Office PowerPoint</Application>
  <PresentationFormat>Экран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Классный час «День народного единства»</vt:lpstr>
      <vt:lpstr>Слайд 2</vt:lpstr>
      <vt:lpstr>Слайд 3</vt:lpstr>
      <vt:lpstr>Слайд 4</vt:lpstr>
      <vt:lpstr>Слайд 5</vt:lpstr>
      <vt:lpstr>Слайд 6</vt:lpstr>
      <vt:lpstr>     Государственные символы России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Нас всех объединяет Россия, и пусть наша любовь к Отечеству послужит общему благу! С праздником!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звездочки</dc:title>
  <cp:lastModifiedBy>admin</cp:lastModifiedBy>
  <cp:revision>14</cp:revision>
  <dcterms:modified xsi:type="dcterms:W3CDTF">2016-11-18T20:52:43Z</dcterms:modified>
</cp:coreProperties>
</file>