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9" r:id="rId6"/>
    <p:sldId id="261" r:id="rId7"/>
    <p:sldId id="264" r:id="rId8"/>
    <p:sldId id="265" r:id="rId9"/>
    <p:sldId id="266" r:id="rId10"/>
    <p:sldId id="267" r:id="rId11"/>
    <p:sldId id="268" r:id="rId12"/>
    <p:sldId id="271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970712136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6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2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45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82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4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3128"/>
      </p:ext>
    </p:extLst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98488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13868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67598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02976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70448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6633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42671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52983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55224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cover dir="d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5760640"/>
          </a:xfr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r>
              <a:rPr lang="ru-RU" sz="1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Российского флага</a:t>
            </a:r>
          </a:p>
        </p:txBody>
      </p:sp>
    </p:spTree>
  </p:cSld>
  <p:clrMapOvr>
    <a:masterClrMapping/>
  </p:clrMapOvr>
  <p:transition spd="slow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6408712"/>
          </a:xfrm>
          <a:solidFill>
            <a:schemeClr val="accent5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 – Георгий Победоносец.</a:t>
            </a:r>
            <a:br>
              <a:rPr lang="ru-RU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 – Развивающийся плащ всадника.</a:t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– фон, щит герба.</a:t>
            </a:r>
            <a:b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531440"/>
            <a:ext cx="6131024" cy="4104456"/>
          </a:xfrm>
          <a:solidFill>
            <a:schemeClr val="accent3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всадника, копьем поражающего черного дракона, означает победу справедливости, добра над злом.</a:t>
            </a:r>
          </a:p>
        </p:txBody>
      </p:sp>
      <p:pic>
        <p:nvPicPr>
          <p:cNvPr id="1026" name="Picture 2" descr="http://s4.hostingkartinok.com/uploads/images/2013/02/6eed5058aa804608dd3b9dcdb0c5cf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3848"/>
            <a:ext cx="3077771" cy="371415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488832" cy="5558010"/>
          </a:xfrm>
          <a:solidFill>
            <a:srgbClr val="FF0000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Солнечную колесницу назвали двуглавым орлом. Увенчанный коронами, со скипетром и державой в лапах двуглавый орел является гербом нашей России.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Золотой орел на красном фоне напоминает солнце, сияющее своими лучами - перьями.</a:t>
            </a:r>
          </a:p>
        </p:txBody>
      </p:sp>
      <p:pic>
        <p:nvPicPr>
          <p:cNvPr id="34818" name="Picture 2" descr="http://900igr.net/datai/mkhk/Russkaja-kultura-XVI-veka/0001-001-Kultura-Rossii-XVI-ve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40" cy="17278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http://900igr.net/datai/mkhk/Russkaja-kultura-XVI-veka/0001-001-Kultura-Rossii-XVI-ve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331640" cy="172780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as-sim.ru/wp-content/uploads/2013/03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86499"/>
            <a:ext cx="2881816" cy="307777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355160" cy="3874442"/>
          </a:xfrm>
          <a:solidFill>
            <a:srgbClr val="0070C0"/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народных преданиях говорят: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Два орла несут по белу свету колесницу, в центре возница правит парой птиц, а на верху само солнце; два крыла его сестры - Заря Утренняя, Заря Вечерняя.</a:t>
            </a:r>
          </a:p>
        </p:txBody>
      </p:sp>
    </p:spTree>
  </p:cSld>
  <p:clrMapOvr>
    <a:masterClrMapping/>
  </p:clrMapOvr>
  <p:transition spd="slow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87208" cy="3933056"/>
          </a:xfrm>
          <a:solidFill>
            <a:schemeClr val="accent4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Вот он, флаг и герб Российской Федерации, символ единства и независимости нашего народа.</a:t>
            </a:r>
          </a:p>
        </p:txBody>
      </p:sp>
      <p:pic>
        <p:nvPicPr>
          <p:cNvPr id="3" name="Рисунок 2" descr="prev_small_71791543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80928"/>
            <a:ext cx="4768506" cy="40770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139136" cy="3946450"/>
          </a:xfr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Государственный флаг поднимается во время торжественных мероприятий, праздников, и в это время всегда звучит гимн Российской Федерации.</a:t>
            </a:r>
          </a:p>
        </p:txBody>
      </p:sp>
      <p:pic>
        <p:nvPicPr>
          <p:cNvPr id="32770" name="Picture 2" descr="http://static2.aif.ru/public/photo/small/745/462970faa225684688b3257373b8d08a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5197569" cy="34563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15200" cy="2938338"/>
          </a:xfrm>
          <a:solidFill>
            <a:schemeClr val="accent5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Россия…Родина…Это край, где вы родились, где мы живем. Это наш дом, это все то, что нас окружает. Россия…Какое красивое слово! И роса, и сила, и синие просторы…</a:t>
            </a:r>
          </a:p>
        </p:txBody>
      </p:sp>
      <p:pic>
        <p:nvPicPr>
          <p:cNvPr id="31746" name="Picture 2" descr="http://img13.nnm.ru/1/e/4/3/2/278ab9c1b577ef1dc0062474b04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6693215" cy="378904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776864" cy="1296144"/>
          </a:xfr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22 августа </a:t>
            </a:r>
            <a:b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 отмечает праздник День государственного флага.</a:t>
            </a:r>
            <a:b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852936"/>
            <a:ext cx="6338051" cy="3588326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ФЛАГ- одноцветное или нескольких цветов полотнище определенного размера, одной стороной прикрепленное к дереву или шнуру. Обычно с эмблемой страны или государства. Употребляется как символ государства.</a:t>
            </a:r>
          </a:p>
        </p:txBody>
      </p:sp>
      <p:pic>
        <p:nvPicPr>
          <p:cNvPr id="3074" name="Picture 2" descr="Флаг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2664296" cy="177619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6525344"/>
          </a:xfrm>
          <a:solidFill>
            <a:schemeClr val="bg1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Все страны мира, все государства, существующие на земле, имеют свои флаги и гербы, которые являются отличительным знаком государства.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Государственный флаг означает единство страны и его независимость от других государств. </a:t>
            </a:r>
          </a:p>
        </p:txBody>
      </p:sp>
    </p:spTree>
  </p:cSld>
  <p:clrMapOvr>
    <a:masterClrMapping/>
  </p:clrMapOvr>
  <p:transition spd="slow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n.az/uploads/posts/2012-11/1353580169_1353432292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12711"/>
            <a:ext cx="8964488" cy="540857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6336704"/>
          </a:xfrm>
          <a:solidFill>
            <a:srgbClr val="0070C0"/>
          </a:solidFill>
          <a:effectLst>
            <a:softEdge rad="635000"/>
          </a:effectLst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герб и флаг созданы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строгими правилами и имеют общую символику,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олицетворяет красоту и справедливость,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добра над злом.</a:t>
            </a:r>
          </a:p>
        </p:txBody>
      </p:sp>
    </p:spTree>
  </p:cSld>
  <p:clrMapOvr>
    <a:masterClrMapping/>
  </p:clrMapOvr>
  <p:transition spd="slow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hvl32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262" y="692696"/>
            <a:ext cx="8783550" cy="55446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363272" cy="5818658"/>
          </a:xfrm>
          <a:solidFill>
            <a:schemeClr val="bg1"/>
          </a:solidFill>
          <a:effectLst>
            <a:softEdge rad="635000"/>
          </a:effectLst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говорим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белый свет,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синее море, весна красна, красна девица (красивая).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Видимо не случайно эти цвета стали цветами государственного флага России.</a:t>
            </a:r>
          </a:p>
        </p:txBody>
      </p:sp>
      <p:pic>
        <p:nvPicPr>
          <p:cNvPr id="3" name="Рисунок 2" descr="1798_em_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533432"/>
            <a:ext cx="3096344" cy="23245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188640"/>
            <a:ext cx="8245424" cy="3672408"/>
          </a:xfrm>
          <a:solidFill>
            <a:srgbClr val="0070C0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Герб сочетает эти же цвета.</a:t>
            </a:r>
          </a:p>
        </p:txBody>
      </p:sp>
      <p:pic>
        <p:nvPicPr>
          <p:cNvPr id="19458" name="Picture 2" descr="http://im0-tub-ru.yandex.net/i?id=3fe9e3e337f5a22bcddb7f8770e7cfd8-133-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3140968" cy="31409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ver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307</TotalTime>
  <Words>200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Corbel</vt:lpstr>
      <vt:lpstr>Times New Roman</vt:lpstr>
      <vt:lpstr>Параллакс</vt:lpstr>
      <vt:lpstr>День Российского флага</vt:lpstr>
      <vt:lpstr>Ежегодно 22 августа  Россия отмечает праздник День государственного флага. </vt:lpstr>
      <vt:lpstr>ФЛАГ- одноцветное или нескольких цветов полотнище определенного размера, одной стороной прикрепленное к дереву или шнуру. Обычно с эмблемой страны или государства. Употребляется как символ государства.</vt:lpstr>
      <vt:lpstr>Все страны мира, все государства, существующие на земле, имеют свои флаги и гербы, которые являются отличительным знаком государства. Государственный флаг означает единство страны и его независимость от других государств. </vt:lpstr>
      <vt:lpstr>Презентация PowerPoint</vt:lpstr>
      <vt:lpstr>В России герб и флаг созданы   в соответствии со строгими правилами и имеют общую символику,  которая олицетворяет красоту и справедливость,  победу добра над злом.</vt:lpstr>
      <vt:lpstr>Презентация PowerPoint</vt:lpstr>
      <vt:lpstr>Мы говорим  белый свет,  синее море, весна красна, красна девица (красивая). Видимо не случайно эти цвета стали цветами государственного флага России.</vt:lpstr>
      <vt:lpstr>Герб сочетает эти же цвета.</vt:lpstr>
      <vt:lpstr>Белый – Георгий Победоносец. Синий – Развивающийся плащ всадника. Красный – фон, щит герба. </vt:lpstr>
      <vt:lpstr>Изображение всадника, копьем поражающего черного дракона, означает победу справедливости, добра над злом.</vt:lpstr>
      <vt:lpstr>Солнечную колесницу назвали двуглавым орлом. Увенчанный коронами, со скипетром и державой в лапах двуглавый орел является гербом нашей России. Золотой орел на красном фоне напоминает солнце, сияющее своими лучами - перьями.</vt:lpstr>
      <vt:lpstr> В народных преданиях говорят: Два орла несут по белу свету колесницу, в центре возница правит парой птиц, а на верху само солнце; два крыла его сестры - Заря Утренняя, Заря Вечерняя.</vt:lpstr>
      <vt:lpstr>Вот он, флаг и герб Российской Федерации, символ единства и независимости нашего народа.</vt:lpstr>
      <vt:lpstr>Государственный флаг поднимается во время торжественных мероприятий, праздников, и в это время всегда звучит гимн Российской Федерации.</vt:lpstr>
      <vt:lpstr>Россия…Родина…Это край, где вы родились, где мы живем. Это наш дом, это все то, что нас окружает. Россия…Какое красивое слово! И роса, и сила, и синие просторы…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USER</cp:lastModifiedBy>
  <cp:revision>37</cp:revision>
  <dcterms:created xsi:type="dcterms:W3CDTF">2014-08-20T06:29:21Z</dcterms:created>
  <dcterms:modified xsi:type="dcterms:W3CDTF">2019-09-20T10:05:13Z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594316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