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41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0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0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0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5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6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3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0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0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5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31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200140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Bookman Old Style" panose="02050604050505020204" pitchFamily="18" charset="0"/>
              </a:rPr>
              <a:t>Пещерный город Бахчисарая</a:t>
            </a:r>
            <a:r>
              <a:rPr lang="ru-RU" sz="1800" b="1" i="1" dirty="0" smtClean="0"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Bookman Old Style" panose="02050604050505020204" pitchFamily="18" charset="0"/>
                <a:cs typeface="Times New Roman" pitchFamily="18" charset="0"/>
              </a:rPr>
              <a:t>“</a:t>
            </a:r>
            <a:r>
              <a:rPr lang="ru-RU" sz="4000" b="1" i="1" dirty="0" smtClean="0">
                <a:latin typeface="Bookman Old Style" panose="02050604050505020204" pitchFamily="18" charset="0"/>
                <a:cs typeface="Times New Roman" pitchFamily="18" charset="0"/>
              </a:rPr>
              <a:t>Чуфут</a:t>
            </a:r>
            <a:r>
              <a:rPr lang="ru-RU" sz="4000" b="1" i="1" dirty="0">
                <a:latin typeface="Bookman Old Style" panose="02050604050505020204" pitchFamily="18" charset="0"/>
                <a:cs typeface="Times New Roman" pitchFamily="18" charset="0"/>
              </a:rPr>
              <a:t>-</a:t>
            </a:r>
            <a:r>
              <a:rPr lang="ru-RU" sz="4000" b="1" i="1" dirty="0" smtClean="0">
                <a:latin typeface="Bookman Old Style" panose="02050604050505020204" pitchFamily="18" charset="0"/>
                <a:cs typeface="Times New Roman" pitchFamily="18" charset="0"/>
              </a:rPr>
              <a:t>Кале</a:t>
            </a:r>
            <a:r>
              <a:rPr lang="en-US" sz="4000" b="1" i="1" dirty="0" smtClean="0">
                <a:latin typeface="Bookman Old Style" panose="02050604050505020204" pitchFamily="18" charset="0"/>
                <a:cs typeface="Times New Roman" pitchFamily="18" charset="0"/>
              </a:rPr>
              <a:t>”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sz="4400" b="1" i="1" dirty="0"/>
          </a:p>
        </p:txBody>
      </p:sp>
      <p:pic>
        <p:nvPicPr>
          <p:cNvPr id="1026" name="Picture 2" descr="http://www.vhodv.com/upload/iblock/5e6/5e650a6bd12341340358507c1c267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85" y="1988840"/>
            <a:ext cx="6204927" cy="46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3429000"/>
            <a:ext cx="7920880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effectLst/>
                <a:latin typeface="+mj-lt"/>
                <a:cs typeface="Times New Roman" panose="02020603050405020304" pitchFamily="18" charset="0"/>
              </a:rPr>
              <a:t>Чуфут-Кале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это, без сомнения,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красивый город-крепость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 всех пещерных городов 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Крыма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Находится на территории Бахчисарайского района, всего в 2,5 км от Бахчисарая. Имеет много названий, среди которых: Еврейская, Двойная или парная крепость, Иудейский город, 40 крепостей и т.д. Но больше всего, на мой взгляд, этому месту подходит название «Воздушный город», т.к. Чуфут-Кале в Крыму такой светлый, лёгкий, хранящий историю и быт всех народов, проживающих тут около 15 веков.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iscoveric.ru/tmp/upload/record/1566/w_1566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3933"/>
            <a:ext cx="4536504" cy="31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97144" cy="836712"/>
          </a:xfrm>
        </p:spPr>
        <p:txBody>
          <a:bodyPr/>
          <a:lstStyle/>
          <a:p>
            <a:r>
              <a:rPr lang="ru-RU" b="1" i="1" dirty="0" smtClean="0"/>
              <a:t>История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07006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редположительно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Чуфут-Кале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V—VI веках в качестве укреплённого поселения на границе византийских земель. Известно, что население состояло из алан, кыпчаков, а позднее к ним присоединились караимы, турки, татары.</a:t>
            </a:r>
          </a:p>
        </p:txBody>
      </p:sp>
      <p:pic>
        <p:nvPicPr>
          <p:cNvPr id="3074" name="Picture 2" descr="http://en.worldis.me/uploads_user/266000/265914/blog/56b614e584f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9368"/>
            <a:ext cx="6069552" cy="39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323528"/>
            <a:ext cx="7773308" cy="2387600"/>
          </a:xfrm>
        </p:spPr>
        <p:txBody>
          <a:bodyPr/>
          <a:lstStyle/>
          <a:p>
            <a:r>
              <a:rPr lang="ru-RU" dirty="0" smtClean="0"/>
              <a:t>Интересный факт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712968" cy="16557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Чуфут-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было инфекционных заболеваний вроде чумы и других эпидемий. Окружающие стены города можжевельниковые заросли создают удивительную воздушную ауру, наполненную фитонцидами, надежно защищавшими жителей города от всевозможной заразы. Даже когда в окрестностях бушевала чума, жители соседних городов укрывались в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Чуфут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Кале.</a:t>
            </a:r>
          </a:p>
        </p:txBody>
      </p:sp>
      <p:pic>
        <p:nvPicPr>
          <p:cNvPr id="5122" name="Picture 2" descr="https://im0-tub-ru.yandex.net/i?id=00df389709c81e81eb960a10bf84aa7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9297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4429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Писатели на просторах города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976" y="3645024"/>
            <a:ext cx="881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Чуфут-Кале издавна пользуется популярностью у любителей старины. Многие выдающиеся деятели культуры во время своих путешествий по Крыму посещали этот древний город. В июне 1825 г. здесь побывал А.С. Грибоедов. В том же году с Чуфут-Кале ознакомился великий польский поэт Адам Мицкевич. «Пещерный город» произвел на него большое впечатление. В сборник Мицкевича «Крымские сонеты» вошел его сонет «Дорога над пропастью Чуфут-Кале».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1837 г. древний город посетил поэт В. Жуковский, в 1880 г. — художники Репин и Серов, в 1891 г. — украинская поэтесса Леся Украинка, в 1904 г. — писатель М. Коцюбинский.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1.thingpic.com/images/Zx/HdWX3TTFQSU4ZrZcUb11rcV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7" y="969706"/>
            <a:ext cx="3198870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afika.ru/iblock/8ed/8ed4868183fc19f6ad619071c3774d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969706"/>
            <a:ext cx="3396423" cy="25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48" y="842151"/>
            <a:ext cx="8784976" cy="1080120"/>
          </a:xfrm>
        </p:spPr>
        <p:txBody>
          <a:bodyPr>
            <a:normAutofit fontScale="90000"/>
          </a:bodyPr>
          <a:lstStyle/>
          <a:p>
            <a:r>
              <a:rPr lang="ru-RU" sz="4400" b="1" i="1" dirty="0"/>
              <a:t>Одна из древних улиц пещерного города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b="1" i="1" dirty="0"/>
          </a:p>
        </p:txBody>
      </p:sp>
      <p:pic>
        <p:nvPicPr>
          <p:cNvPr id="6146" name="Picture 2" descr="http://35photo.ru/photos_main/82/412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76864" cy="4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227</TotalTime>
  <Words>223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Times New Roman</vt:lpstr>
      <vt:lpstr>Damask</vt:lpstr>
      <vt:lpstr>Пещерный город Бахчисарая “Чуфут-Кале” </vt:lpstr>
      <vt:lpstr>Презентация PowerPoint</vt:lpstr>
      <vt:lpstr>История</vt:lpstr>
      <vt:lpstr>Интересный факт</vt:lpstr>
      <vt:lpstr>Презентация PowerPoint</vt:lpstr>
      <vt:lpstr>Одна из древних улиц пещерного города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Пещерные города Крыма</dc:title>
  <dc:creator>Ксения Марченко</dc:creator>
  <cp:lastModifiedBy>Пользователь Windows</cp:lastModifiedBy>
  <cp:revision>25</cp:revision>
  <dcterms:created xsi:type="dcterms:W3CDTF">2014-05-18T15:33:25Z</dcterms:created>
  <dcterms:modified xsi:type="dcterms:W3CDTF">2018-02-07T19:41:45Z</dcterms:modified>
</cp:coreProperties>
</file>